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 sz="1000">
                <a:solidFill>
                  <a:schemeClr val="dk2"/>
                </a:solidFill>
              </a:rPr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7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/>
        </p:nvSpPr>
        <p:spPr>
          <a:xfrm>
            <a:off x="247425" y="162525"/>
            <a:ext cx="8690100" cy="49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>
              <a:spcBef>
                <a:spcPts val="0"/>
              </a:spcBef>
              <a:spcAft>
                <a:spcPts val="0"/>
              </a:spcAft>
              <a:buSzPts val="1400"/>
              <a:buAutoNum type="arabicParenR"/>
            </a:pPr>
            <a:r>
              <a:rPr lang="fr"/>
              <a:t>Choisis ta/tes valise(s), supprime les autres, puis mets ta valise au centre de la page.</a:t>
            </a:r>
            <a:endParaRPr/>
          </a:p>
        </p:txBody>
      </p:sp>
      <p:pic>
        <p:nvPicPr>
          <p:cNvPr id="55" name="Shape 5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000" y="738650"/>
            <a:ext cx="1866900" cy="1752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" name="Shape 5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46075" y="528150"/>
            <a:ext cx="1556985" cy="2324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 rotWithShape="1">
          <a:blip r:embed="rId5">
            <a:alphaModFix/>
          </a:blip>
          <a:srcRect b="8465" l="5578" r="5310" t="8298"/>
          <a:stretch/>
        </p:blipFill>
        <p:spPr>
          <a:xfrm>
            <a:off x="1820500" y="656925"/>
            <a:ext cx="2133150" cy="1992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Shape 5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133575" y="495800"/>
            <a:ext cx="2022325" cy="1904392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36125" y="1095775"/>
            <a:ext cx="1668096" cy="1756825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Shape 60"/>
          <p:cNvSpPr txBox="1"/>
          <p:nvPr/>
        </p:nvSpPr>
        <p:spPr>
          <a:xfrm>
            <a:off x="275550" y="2974475"/>
            <a:ext cx="7976700" cy="54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r" sz="1200"/>
              <a:t>2) Tu dois maintenant remplir ta valise. Tu dois écrire les mots qui correspondent à ce que tu emmènes dans chaque catégorie :</a:t>
            </a:r>
            <a:endParaRPr sz="1200"/>
          </a:p>
        </p:txBody>
      </p:sp>
      <p:sp>
        <p:nvSpPr>
          <p:cNvPr id="61" name="Shape 61"/>
          <p:cNvSpPr txBox="1"/>
          <p:nvPr/>
        </p:nvSpPr>
        <p:spPr>
          <a:xfrm>
            <a:off x="275550" y="4521750"/>
            <a:ext cx="8068500" cy="41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3) Tes affaires sont prêtes ! N’oublies pas de mettre une étiquette dessus pour qu’on sache à qui elle est … </a:t>
            </a:r>
            <a:r>
              <a:rPr i="1" lang="fr" sz="1000"/>
              <a:t>(complète le nom de ce fichier avec ton NOM et Prénom)</a:t>
            </a:r>
            <a:endParaRPr i="1" sz="1000"/>
          </a:p>
        </p:txBody>
      </p:sp>
      <p:sp>
        <p:nvSpPr>
          <p:cNvPr id="62" name="Shape 62"/>
          <p:cNvSpPr txBox="1"/>
          <p:nvPr/>
        </p:nvSpPr>
        <p:spPr>
          <a:xfrm>
            <a:off x="727725" y="3454925"/>
            <a:ext cx="7729500" cy="93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200"/>
              <a:buChar char="●"/>
            </a:pPr>
            <a:r>
              <a:rPr lang="fr" sz="1200">
                <a:solidFill>
                  <a:srgbClr val="073763"/>
                </a:solidFill>
              </a:rPr>
              <a:t>Chaussures (3 paires) : </a:t>
            </a:r>
            <a:endParaRPr sz="1200">
              <a:solidFill>
                <a:srgbClr val="073763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200"/>
              <a:buChar char="●"/>
            </a:pPr>
            <a:r>
              <a:rPr lang="fr" sz="1200">
                <a:solidFill>
                  <a:srgbClr val="073763"/>
                </a:solidFill>
              </a:rPr>
              <a:t>Vêtements (10) : </a:t>
            </a:r>
            <a:endParaRPr sz="1200">
              <a:solidFill>
                <a:srgbClr val="073763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200"/>
              <a:buChar char="●"/>
            </a:pPr>
            <a:r>
              <a:rPr lang="fr" sz="1200">
                <a:solidFill>
                  <a:srgbClr val="073763"/>
                </a:solidFill>
              </a:rPr>
              <a:t>Accessoires de plage/piscine (7) : </a:t>
            </a:r>
            <a:endParaRPr sz="1200">
              <a:solidFill>
                <a:srgbClr val="073763"/>
              </a:solidFill>
            </a:endParaRPr>
          </a:p>
          <a:p>
            <a:pPr indent="-304800" lvl="0" marL="457200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1200"/>
              <a:buChar char="●"/>
            </a:pPr>
            <a:r>
              <a:rPr lang="fr" sz="1200">
                <a:solidFill>
                  <a:srgbClr val="073763"/>
                </a:solidFill>
              </a:rPr>
              <a:t>Objets divers (10) : </a:t>
            </a:r>
            <a:endParaRPr>
              <a:solidFill>
                <a:srgbClr val="07376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